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 varScale="1">
        <p:scale>
          <a:sx n="77" d="100"/>
          <a:sy n="77" d="100"/>
        </p:scale>
        <p:origin x="-102" y="-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5BA8F1F-6FFF-42B9-82CF-AE0C49BA1F60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15008C4-CC81-4317-A62C-B23F655D6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772400" cy="1470025"/>
          </a:xfrm>
        </p:spPr>
        <p:txBody>
          <a:bodyPr/>
          <a:lstStyle/>
          <a:p>
            <a:r>
              <a:rPr lang="en-US" dirty="0" smtClean="0"/>
              <a:t>Economics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THE LOCATION OF INDUSTRY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en-US" b="1" dirty="0" smtClean="0"/>
              <a:t>DISCUSS ONE ASSISTED AREA EXISTS IN THE BAHAMAS. (2 MKS)</a:t>
            </a:r>
          </a:p>
          <a:p>
            <a:pPr marL="550926" indent="-514350">
              <a:buFont typeface="+mj-lt"/>
              <a:buAutoNum type="arabicPeriod"/>
            </a:pPr>
            <a:r>
              <a:rPr lang="en-US" b="1" dirty="0" smtClean="0"/>
              <a:t>DISTINGUISH BETWEEN ECONOMIC AND NON-ECONOMIC INFLUENCES ON LOCATION. (4 MARKS)</a:t>
            </a:r>
          </a:p>
          <a:p>
            <a:pPr marL="550926" indent="-514350">
              <a:buFont typeface="+mj-lt"/>
              <a:buAutoNum type="arabicPeriod"/>
            </a:pPr>
            <a:r>
              <a:rPr lang="en-US" b="1" dirty="0" smtClean="0"/>
              <a:t>WHAT ARE SOME OF THE POSSIBLE EFFECTS OF REGIONAL POLICIES? (4 MARKS)</a:t>
            </a:r>
          </a:p>
          <a:p>
            <a:pPr marL="36576" indent="0">
              <a:buNone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IMPORTANCE OF 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location of a firm has the ability to affect that firm’s cost of production. Firms are established with the primary aim of earning the maximum profits and as such will endeavor to select a location where they believe average cost will be at its lowest.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FACTORS THAT INFLUENCE CHOICE OF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factors that influence the location of a firm are broken down into two (2):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Economic and Non-Economic Factors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ECONOMIC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1. Nearness to the Source of Raw Materials </a:t>
            </a:r>
          </a:p>
          <a:p>
            <a:pPr>
              <a:buNone/>
            </a:pPr>
            <a:r>
              <a:rPr lang="en-US" dirty="0"/>
              <a:t>2. Nearness to Market </a:t>
            </a:r>
          </a:p>
          <a:p>
            <a:pPr>
              <a:buNone/>
            </a:pPr>
            <a:r>
              <a:rPr lang="en-US" dirty="0"/>
              <a:t>3. Nearness to the Source of Power </a:t>
            </a:r>
          </a:p>
          <a:p>
            <a:pPr>
              <a:buNone/>
            </a:pPr>
            <a:r>
              <a:rPr lang="en-US" dirty="0"/>
              <a:t>4. Nearness to Suitable </a:t>
            </a:r>
            <a:r>
              <a:rPr lang="en-US" dirty="0" err="1"/>
              <a:t>Labour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5. Land </a:t>
            </a:r>
          </a:p>
          <a:p>
            <a:pPr>
              <a:buNone/>
            </a:pPr>
            <a:r>
              <a:rPr lang="en-US" dirty="0"/>
              <a:t>6. Access to Transport </a:t>
            </a:r>
          </a:p>
          <a:p>
            <a:pPr>
              <a:buNone/>
            </a:pPr>
            <a:r>
              <a:rPr lang="en-US" dirty="0"/>
              <a:t>7. Infrastructure </a:t>
            </a:r>
          </a:p>
          <a:p>
            <a:pPr>
              <a:buNone/>
            </a:pPr>
            <a:r>
              <a:rPr lang="en-US" dirty="0"/>
              <a:t>8. Linkage Industries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u="sng" dirty="0"/>
              <a:t>Non-Economic Influences on 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/>
              <a:t>1. Climatic conditions </a:t>
            </a:r>
          </a:p>
          <a:p>
            <a:pPr>
              <a:buNone/>
            </a:pPr>
            <a:r>
              <a:rPr lang="en-US" dirty="0"/>
              <a:t>2. Government Influence </a:t>
            </a:r>
            <a:endParaRPr lang="en-US" dirty="0" smtClean="0"/>
          </a:p>
          <a:p>
            <a:pPr>
              <a:buNone/>
            </a:pPr>
            <a:r>
              <a:rPr lang="en-US" dirty="0"/>
              <a:t>3. Nature of Activities </a:t>
            </a:r>
          </a:p>
          <a:p>
            <a:pPr>
              <a:buNone/>
            </a:pPr>
            <a:r>
              <a:rPr lang="en-US" dirty="0"/>
              <a:t>4. Industrial Inertia </a:t>
            </a:r>
          </a:p>
          <a:p>
            <a:pPr>
              <a:buNone/>
            </a:pPr>
            <a:r>
              <a:rPr lang="en-US" dirty="0"/>
              <a:t>5. Political Stability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WHAT WILL DETERMINE LOCATION?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Industries will weigh the factors influencing locations against each other in deciding on where to set up. However, despite all these factors, location may depend on accident or traditions. 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 REGIONAL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en-US" dirty="0" smtClean="0"/>
              <a:t>WHY?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en-US" sz="3200" dirty="0" smtClean="0">
                <a:latin typeface="Times New Roman"/>
                <a:ea typeface="Times New Roman"/>
              </a:rPr>
              <a:t>Regional </a:t>
            </a:r>
            <a:r>
              <a:rPr lang="en-US" sz="3200" dirty="0">
                <a:latin typeface="Times New Roman"/>
                <a:ea typeface="Times New Roman"/>
              </a:rPr>
              <a:t>differences in unemployment rates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en-US" sz="3200" dirty="0">
                <a:latin typeface="Times New Roman"/>
                <a:ea typeface="Times New Roman"/>
              </a:rPr>
              <a:t>Industrial concentration makes a region too dependent on one industry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en-US" sz="3200" dirty="0">
                <a:latin typeface="Times New Roman"/>
                <a:ea typeface="Times New Roman"/>
              </a:rPr>
              <a:t>Urban sprawl or “conurbations” “ghetto”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u="sng" dirty="0"/>
              <a:t>REGIONAL POLICY AIMS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en-US" dirty="0" smtClean="0"/>
              <a:t>Reduce </a:t>
            </a:r>
            <a:r>
              <a:rPr lang="en-US" dirty="0"/>
              <a:t>the differences in regional unemployment. This is achieved in two </a:t>
            </a:r>
            <a:r>
              <a:rPr lang="en-US" dirty="0" smtClean="0"/>
              <a:t>ways:</a:t>
            </a:r>
            <a:endParaRPr lang="en-US" dirty="0"/>
          </a:p>
          <a:p>
            <a:pPr marL="550926" lvl="0" indent="-514350">
              <a:buAutoNum type="arabicPeriod"/>
            </a:pPr>
            <a:r>
              <a:rPr lang="en-US" dirty="0" smtClean="0"/>
              <a:t>Taking </a:t>
            </a:r>
            <a:r>
              <a:rPr lang="en-US" dirty="0"/>
              <a:t>workers to work. The movement of unemployed people from areas which have high unemployment rates to areas that are more prosperous. NOT A GOOD SOLUTION. Why </a:t>
            </a:r>
            <a:r>
              <a:rPr lang="en-US" dirty="0" smtClean="0"/>
              <a:t>not?</a:t>
            </a:r>
          </a:p>
          <a:p>
            <a:pPr marL="550926" lvl="0" indent="-514350">
              <a:buAutoNum type="arabicPeriod"/>
            </a:pPr>
            <a:r>
              <a:rPr lang="en-US" dirty="0" smtClean="0"/>
              <a:t>Taking </a:t>
            </a:r>
            <a:r>
              <a:rPr lang="en-US" dirty="0"/>
              <a:t>work to the </a:t>
            </a:r>
            <a:r>
              <a:rPr lang="en-US" dirty="0" smtClean="0"/>
              <a:t>workers.</a:t>
            </a:r>
            <a:br>
              <a:rPr lang="en-US" dirty="0" smtClean="0"/>
            </a:br>
            <a:r>
              <a:rPr lang="en-US" dirty="0" smtClean="0"/>
              <a:t>assisted </a:t>
            </a:r>
            <a:r>
              <a:rPr lang="en-US" dirty="0"/>
              <a:t>areas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ASSISTED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en-US" dirty="0"/>
              <a:t>To encourage firms to move to or expand in assisted areas, the government provides these industries with:</a:t>
            </a:r>
          </a:p>
          <a:p>
            <a:pPr marL="608076" lvl="0" indent="-571500">
              <a:buFont typeface="+mj-lt"/>
              <a:buAutoNum type="romanLcPeriod"/>
            </a:pPr>
            <a:r>
              <a:rPr lang="en-US" dirty="0" smtClean="0"/>
              <a:t>Capital grants</a:t>
            </a:r>
          </a:p>
          <a:p>
            <a:pPr marL="608076" lvl="0" indent="-571500">
              <a:buFont typeface="+mj-lt"/>
              <a:buAutoNum type="romanLcPeriod"/>
            </a:pPr>
            <a:r>
              <a:rPr lang="en-US" dirty="0" smtClean="0"/>
              <a:t>Training grants</a:t>
            </a:r>
          </a:p>
          <a:p>
            <a:pPr marL="608076" lvl="0" indent="-571500">
              <a:buFont typeface="+mj-lt"/>
              <a:buAutoNum type="romanLcPeriod"/>
            </a:pPr>
            <a:r>
              <a:rPr lang="en-US" dirty="0" smtClean="0"/>
              <a:t>New factories</a:t>
            </a:r>
          </a:p>
          <a:p>
            <a:pPr marL="608076" lvl="0" indent="-571500">
              <a:buFont typeface="+mj-lt"/>
              <a:buAutoNum type="romanLcPeriod"/>
            </a:pPr>
            <a:r>
              <a:rPr lang="en-US" dirty="0" smtClean="0"/>
              <a:t>Preferential </a:t>
            </a:r>
            <a:r>
              <a:rPr lang="en-US" dirty="0"/>
              <a:t>treatment:- government contracts</a:t>
            </a:r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162</TotalTime>
  <Words>346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Economics </vt:lpstr>
      <vt:lpstr>THE IMPORTANCE OF LOCATION</vt:lpstr>
      <vt:lpstr>FACTORS THAT INFLUENCE CHOICE OF LOCATION</vt:lpstr>
      <vt:lpstr>ECONOMIC FACTORS</vt:lpstr>
      <vt:lpstr>Non-Economic Influences on Location</vt:lpstr>
      <vt:lpstr>WHAT WILL DETERMINE LOCATION?</vt:lpstr>
      <vt:lpstr>THE REGIONAL PROBLEM</vt:lpstr>
      <vt:lpstr>REGIONAL POLICY AIMS </vt:lpstr>
      <vt:lpstr>ASSISTED AREAS</vt:lpstr>
      <vt:lpstr>Question</vt:lpstr>
    </vt:vector>
  </TitlesOfParts>
  <Company>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WarezBB</dc:creator>
  <cp:lastModifiedBy>stojo</cp:lastModifiedBy>
  <cp:revision>18</cp:revision>
  <dcterms:created xsi:type="dcterms:W3CDTF">2009-01-18T16:04:31Z</dcterms:created>
  <dcterms:modified xsi:type="dcterms:W3CDTF">2013-01-16T00:42:42Z</dcterms:modified>
</cp:coreProperties>
</file>