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3" r:id="rId5"/>
    <p:sldId id="274" r:id="rId6"/>
    <p:sldId id="275" r:id="rId7"/>
    <p:sldId id="276" r:id="rId8"/>
    <p:sldId id="272" r:id="rId9"/>
    <p:sldId id="257" r:id="rId10"/>
    <p:sldId id="266" r:id="rId11"/>
    <p:sldId id="267" r:id="rId12"/>
    <p:sldId id="268" r:id="rId13"/>
    <p:sldId id="269" r:id="rId14"/>
    <p:sldId id="265" r:id="rId15"/>
    <p:sldId id="258" r:id="rId16"/>
    <p:sldId id="259" r:id="rId17"/>
    <p:sldId id="260" r:id="rId18"/>
    <p:sldId id="261" r:id="rId19"/>
    <p:sldId id="262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8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BEED80-4CB1-4CDC-9121-DFF06374CF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814832-ABBC-46CE-875E-FD8788D57D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 Parts of</a:t>
            </a:r>
            <a:r>
              <a:rPr lang="en-US" dirty="0"/>
              <a:t> </a:t>
            </a:r>
            <a:r>
              <a:rPr lang="en-US" dirty="0" smtClean="0"/>
              <a:t>Business Letters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Career Prep</a:t>
            </a:r>
          </a:p>
          <a:p>
            <a:r>
              <a:rPr lang="en-US" dirty="0" smtClean="0"/>
              <a:t>2013-2014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46606"/>
            <a:ext cx="3657600" cy="55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4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46606"/>
            <a:ext cx="3657600" cy="55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"/>
          <a:stretch/>
        </p:blipFill>
        <p:spPr>
          <a:xfrm>
            <a:off x="838200" y="457200"/>
            <a:ext cx="7467600" cy="54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"/>
          <a:stretch/>
        </p:blipFill>
        <p:spPr>
          <a:xfrm>
            <a:off x="838200" y="457200"/>
            <a:ext cx="7467600" cy="54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attention line should be used only when the writer does not know the name of the person who should receive the letter.  </a:t>
            </a:r>
          </a:p>
        </p:txBody>
      </p:sp>
    </p:spTree>
    <p:extLst>
      <p:ext uri="{BB962C8B-B14F-4D97-AF65-F5344CB8AC3E}">
        <p14:creationId xmlns:p14="http://schemas.microsoft.com/office/powerpoint/2010/main" val="250386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subject line specifies the topic discussed in the letter.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Key the subject line in ALL CAPS, a DS below the salutation.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Initials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If someone other than the originator of the letter keys it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Key the keyboard operator’s initials in </a:t>
            </a:r>
            <a:r>
              <a:rPr lang="en-US" b="1" dirty="0" smtClean="0"/>
              <a:t>lowercase</a:t>
            </a:r>
            <a:r>
              <a:rPr lang="en-US" dirty="0" smtClean="0"/>
              <a:t> letters at the left margin a </a:t>
            </a:r>
            <a:r>
              <a:rPr lang="en-US" b="1" dirty="0" smtClean="0"/>
              <a:t>DS</a:t>
            </a:r>
            <a:r>
              <a:rPr lang="en-US" dirty="0" smtClean="0"/>
              <a:t> below the writer’s name, title, or department.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Attachment/Enclosure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5032248"/>
          </a:xfrm>
        </p:spPr>
        <p:txBody>
          <a:bodyPr>
            <a:normAutofit/>
          </a:bodyPr>
          <a:lstStyle/>
          <a:p>
            <a:r>
              <a:rPr lang="en-US" dirty="0" smtClean="0"/>
              <a:t>If another document is </a:t>
            </a:r>
            <a:r>
              <a:rPr lang="en-US" b="1" dirty="0" smtClean="0"/>
              <a:t>clipped or stapled </a:t>
            </a:r>
            <a:r>
              <a:rPr lang="en-US" dirty="0" smtClean="0"/>
              <a:t>to a letter, the word “Attachment” is keyed at the left margin a DS below the reference initials.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If another document is </a:t>
            </a:r>
            <a:r>
              <a:rPr lang="en-US" b="1" dirty="0" smtClean="0"/>
              <a:t>included</a:t>
            </a:r>
            <a:r>
              <a:rPr lang="en-US" dirty="0" smtClean="0"/>
              <a:t> but not attached, the word “Enclosure” is used.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If reference initials are not used, </a:t>
            </a:r>
            <a:r>
              <a:rPr lang="en-US" i="1" dirty="0" smtClean="0"/>
              <a:t>Attachment or Enclosure</a:t>
            </a:r>
            <a:r>
              <a:rPr lang="en-US" dirty="0" smtClean="0"/>
              <a:t> is keyed a DS below the writer’s name.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copy notation indicates that a copy of a letter is being sent to someone other than the addressee. </a:t>
            </a:r>
          </a:p>
          <a:p>
            <a:endParaRPr lang="en-US" dirty="0" smtClean="0"/>
          </a:p>
          <a:p>
            <a:r>
              <a:rPr lang="en-US" dirty="0" smtClean="0"/>
              <a:t> Use “c” followed by the name of the person(s) to receive a copy.  </a:t>
            </a:r>
          </a:p>
          <a:p>
            <a:endParaRPr lang="en-US" dirty="0" smtClean="0"/>
          </a:p>
          <a:p>
            <a:r>
              <a:rPr lang="en-US" dirty="0" smtClean="0"/>
              <a:t>Place a copy notation a DS below the enclosure notation or the reference initials if there is no enclosure: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Example: c Hector Ramirez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 Copy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 copy of a letter is to be sent to someone without disclosing to the addressee of the letter, a blind copy (</a:t>
            </a:r>
            <a:r>
              <a:rPr lang="en-US" dirty="0" err="1" smtClean="0"/>
              <a:t>bc</a:t>
            </a:r>
            <a:r>
              <a:rPr lang="en-US" dirty="0" smtClean="0"/>
              <a:t>) notation is used.  </a:t>
            </a:r>
          </a:p>
          <a:p>
            <a:endParaRPr lang="en-US" dirty="0" smtClean="0"/>
          </a:p>
          <a:p>
            <a:r>
              <a:rPr lang="en-US" dirty="0" smtClean="0"/>
              <a:t>When used, </a:t>
            </a:r>
            <a:r>
              <a:rPr lang="en-US" dirty="0" err="1" smtClean="0"/>
              <a:t>bc</a:t>
            </a:r>
            <a:r>
              <a:rPr lang="en-US" dirty="0" smtClean="0"/>
              <a:t> and the name of the person receiving the blind copy are keyed at the left margin a DS below the last letter part on all copies of the letter </a:t>
            </a:r>
            <a:r>
              <a:rPr lang="en-US" b="1" dirty="0" smtClean="0"/>
              <a:t>except the original.</a:t>
            </a:r>
          </a:p>
          <a:p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bc</a:t>
            </a:r>
            <a:r>
              <a:rPr lang="en-US" dirty="0" smtClean="0"/>
              <a:t>  </a:t>
            </a:r>
            <a:r>
              <a:rPr lang="en-US" dirty="0" err="1" smtClean="0"/>
              <a:t>Arlyn</a:t>
            </a:r>
            <a:r>
              <a:rPr lang="en-US" dirty="0" smtClean="0"/>
              <a:t> Hunter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8" y="381000"/>
            <a:ext cx="60763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Second-Page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Occasionally, a letter (or memo) will be longer than one page.  </a:t>
            </a:r>
          </a:p>
          <a:p>
            <a:r>
              <a:rPr lang="en-US" dirty="0" smtClean="0"/>
              <a:t>Only p. 1 is keyed on letterhead; all additional pages should be keyed on plain paper with a second-page heading.  </a:t>
            </a:r>
          </a:p>
          <a:p>
            <a:r>
              <a:rPr lang="en-US" dirty="0" smtClean="0"/>
              <a:t>Key the heading 1” from the top of the page SS in </a:t>
            </a:r>
            <a:r>
              <a:rPr lang="en-US" b="1" dirty="0" smtClean="0"/>
              <a:t>block format </a:t>
            </a:r>
            <a:r>
              <a:rPr lang="en-US" dirty="0" smtClean="0"/>
              <a:t>at the left margin.  </a:t>
            </a:r>
          </a:p>
          <a:p>
            <a:r>
              <a:rPr lang="en-US" dirty="0" smtClean="0"/>
              <a:t>Include the name of the addressee, the page number, and the date. </a:t>
            </a:r>
          </a:p>
          <a:p>
            <a:r>
              <a:rPr lang="en-US" dirty="0" smtClean="0"/>
              <a:t> DS below the date before continuing the letter.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b="9741"/>
          <a:stretch/>
        </p:blipFill>
        <p:spPr>
          <a:xfrm>
            <a:off x="2209800" y="422943"/>
            <a:ext cx="4724400" cy="55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6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1"/>
            <a:ext cx="423672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1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7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191000" cy="54225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396</Words>
  <Application>Microsoft Office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Verdana</vt:lpstr>
      <vt:lpstr>Wingdings 2</vt:lpstr>
      <vt:lpstr>Aspect</vt:lpstr>
      <vt:lpstr>Special Parts of Business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Attention Line</vt:lpstr>
      <vt:lpstr>Subject Line</vt:lpstr>
      <vt:lpstr>Reference Initials</vt:lpstr>
      <vt:lpstr>Attachment/Enclosure Notation</vt:lpstr>
      <vt:lpstr>Copy Notation</vt:lpstr>
      <vt:lpstr>Blind Copy Notation</vt:lpstr>
      <vt:lpstr>Second-Page Heading</vt:lpstr>
    </vt:vector>
  </TitlesOfParts>
  <Company>Mountain Brook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Parts of Business Letters</dc:title>
  <dc:creator>bensona</dc:creator>
  <cp:lastModifiedBy>Germaine Johnson</cp:lastModifiedBy>
  <cp:revision>6</cp:revision>
  <dcterms:created xsi:type="dcterms:W3CDTF">2010-08-31T21:04:48Z</dcterms:created>
  <dcterms:modified xsi:type="dcterms:W3CDTF">2018-10-15T10:51:34Z</dcterms:modified>
</cp:coreProperties>
</file>